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0875" cy="431990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V/pyRyMwRs/lYIByskNn17OMd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629" y="24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ableStyles" Target="tableStyles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30066" y="7069848"/>
            <a:ext cx="27540744" cy="1503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60"/>
              <a:buFont typeface="Calibri"/>
              <a:buNone/>
              <a:defRPr sz="212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50110" y="22689504"/>
            <a:ext cx="24300656" cy="10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sz="7087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560" y="2299959"/>
            <a:ext cx="27945755" cy="83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5737" y="11231570"/>
            <a:ext cx="27409400" cy="279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5498" y="17111328"/>
            <a:ext cx="36609198" cy="698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799884" y="10327395"/>
            <a:ext cx="36609198" cy="2055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560" y="2299959"/>
            <a:ext cx="27945755" cy="83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560" y="11499747"/>
            <a:ext cx="27945755" cy="27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686" y="10769776"/>
            <a:ext cx="27945755" cy="1796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60"/>
              <a:buFont typeface="Calibri"/>
              <a:buNone/>
              <a:defRPr sz="212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686" y="28909377"/>
            <a:ext cx="27945755" cy="944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7"/>
              <a:buNone/>
              <a:defRPr sz="708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560" y="2299959"/>
            <a:ext cx="27945755" cy="83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560" y="11499747"/>
            <a:ext cx="13770372" cy="27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943" y="11499747"/>
            <a:ext cx="13770372" cy="27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780" y="2299959"/>
            <a:ext cx="27945755" cy="83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784" y="10589770"/>
            <a:ext cx="13707087" cy="518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sz="7087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784" y="15779653"/>
            <a:ext cx="13707087" cy="232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945" y="10589770"/>
            <a:ext cx="13774592" cy="518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sz="7087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945" y="15779653"/>
            <a:ext cx="13774592" cy="232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560" y="2299959"/>
            <a:ext cx="27945755" cy="83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780" y="2879937"/>
            <a:ext cx="10450126" cy="1007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9"/>
              <a:buFont typeface="Calibri"/>
              <a:buNone/>
              <a:defRPr sz="113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4592" y="6219873"/>
            <a:ext cx="16402943" cy="3069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626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9"/>
              <a:buChar char="•"/>
              <a:defRPr sz="11339"/>
            </a:lvl1pPr>
            <a:lvl2pPr marL="914400" lvl="1" indent="-858647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2"/>
              <a:buChar char="•"/>
              <a:defRPr sz="9922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62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4pPr>
            <a:lvl5pPr marL="2286000" lvl="4" indent="-67862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5pPr>
            <a:lvl6pPr marL="2743200" lvl="5" indent="-67862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6pPr>
            <a:lvl7pPr marL="3200400" lvl="6" indent="-67862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7pPr>
            <a:lvl8pPr marL="3657600" lvl="7" indent="-67862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8pPr>
            <a:lvl9pPr marL="4114800" lvl="8" indent="-67862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780" y="12959715"/>
            <a:ext cx="10450126" cy="2400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780" y="2879937"/>
            <a:ext cx="10450126" cy="1007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9"/>
              <a:buFont typeface="Calibri"/>
              <a:buNone/>
              <a:defRPr sz="113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4592" y="6219873"/>
            <a:ext cx="16402943" cy="306993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780" y="12959715"/>
            <a:ext cx="10450126" cy="2400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560" y="2299959"/>
            <a:ext cx="27945755" cy="83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1"/>
              <a:buFont typeface="Calibri"/>
              <a:buNone/>
              <a:defRPr sz="155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560" y="11499747"/>
            <a:ext cx="27945755" cy="27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647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2"/>
              <a:buFont typeface="Arial"/>
              <a:buChar char="•"/>
              <a:defRPr sz="99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62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Font typeface="Arial"/>
              <a:buChar char="•"/>
              <a:defRPr sz="70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560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790" y="40039129"/>
            <a:ext cx="10935295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3118" y="40039129"/>
            <a:ext cx="7290197" cy="229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153945" y="4603076"/>
            <a:ext cx="280789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MX" sz="8000" b="1" i="0" u="none" strike="noStrike" cap="none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Título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162575" y="6134239"/>
            <a:ext cx="280788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0" i="1" u="none" strike="noStrike" cap="none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Nombre(s) Apellido(s)</a:t>
            </a:r>
            <a:r>
              <a:rPr lang="es-MX" sz="3600" b="0" i="1" u="none" strike="noStrike" cap="none" baseline="30000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a</a:t>
            </a:r>
            <a:r>
              <a:rPr lang="es-MX" sz="3600" b="0" i="1" u="none" strike="noStrike" cap="none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, Nombre(s) Apellidos(s)</a:t>
            </a:r>
            <a:r>
              <a:rPr lang="es-MX" sz="3600" b="0" i="1" u="none" strike="noStrike" cap="none" baseline="30000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b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0" i="0" u="none" strike="noStrike" cap="none" baseline="30000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a</a:t>
            </a:r>
            <a:r>
              <a:rPr lang="es-MX" sz="3600" b="0" i="0" u="none" strike="noStrike" cap="none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 </a:t>
            </a:r>
            <a:r>
              <a:rPr lang="es-MX" sz="3600" b="0" i="0" u="none" strike="noStrike" cap="none" dirty="0">
                <a:solidFill>
                  <a:srgbClr val="000000"/>
                </a:solidFill>
                <a:latin typeface="+mj-lt"/>
                <a:ea typeface="Candara"/>
                <a:cs typeface="Candara"/>
                <a:sym typeface="Candara"/>
              </a:rPr>
              <a:t>Nombre de la Unidad o Departamento, Nombre de la Institución</a:t>
            </a:r>
            <a:endParaRPr sz="3600" b="0" i="0" u="none" strike="noStrike" cap="none" dirty="0">
              <a:solidFill>
                <a:schemeClr val="dk1"/>
              </a:solidFill>
              <a:latin typeface="+mj-lt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0" i="0" u="none" strike="noStrike" cap="none" baseline="30000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b</a:t>
            </a:r>
            <a:r>
              <a:rPr lang="es-MX" sz="3600" b="0" i="0" u="none" strike="noStrike" cap="none" dirty="0">
                <a:solidFill>
                  <a:schemeClr val="dk1"/>
                </a:solidFill>
                <a:latin typeface="+mj-lt"/>
                <a:ea typeface="Candara"/>
                <a:cs typeface="Candara"/>
                <a:sym typeface="Candara"/>
              </a:rPr>
              <a:t> </a:t>
            </a:r>
            <a:r>
              <a:rPr lang="es-MX" sz="3600" b="0" i="0" u="none" strike="noStrike" cap="none" dirty="0">
                <a:solidFill>
                  <a:srgbClr val="000000"/>
                </a:solidFill>
                <a:latin typeface="+mj-lt"/>
                <a:ea typeface="Candara"/>
                <a:cs typeface="Candara"/>
                <a:sym typeface="Candara"/>
              </a:rPr>
              <a:t>Nombre de la Unidad o Departamento, Nombre de la Institución</a:t>
            </a:r>
            <a:endParaRPr sz="3600" b="0" i="0" u="none" strike="noStrike" cap="none" dirty="0">
              <a:solidFill>
                <a:schemeClr val="dk1"/>
              </a:solidFill>
              <a:latin typeface="+mj-lt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111807" y="8780629"/>
            <a:ext cx="13620469" cy="99012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6400" b="1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Introducción</a:t>
            </a:r>
            <a:endParaRPr sz="1400" b="1" i="0" u="none" strike="noStrike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6566310" y="8745437"/>
            <a:ext cx="13675065" cy="99012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6400" b="1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Metodología</a:t>
            </a:r>
            <a:endParaRPr sz="1400" b="1" i="0" u="none" strike="noStrike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153942" y="17623034"/>
            <a:ext cx="28304558" cy="130901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6400" b="1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sz="1400" b="1" i="0" u="none" strike="noStrike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942375" y="33364335"/>
            <a:ext cx="13578338" cy="99012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6000" b="1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Conclusiones</a:t>
            </a:r>
            <a:endParaRPr sz="1200" b="1" i="0" u="none" strike="noStrike" cap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6200437" y="33268083"/>
            <a:ext cx="14258063" cy="118552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6000" b="1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Referencias</a:t>
            </a: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467" y="20382616"/>
            <a:ext cx="8805036" cy="58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53500" y="20450011"/>
            <a:ext cx="8805025" cy="59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2169075" y="26528620"/>
            <a:ext cx="8868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2800" b="0" i="1" u="none" strike="noStrike" cap="none" dirty="0">
                <a:solidFill>
                  <a:schemeClr val="dk1"/>
                </a:solidFill>
                <a:latin typeface="+mj-lt"/>
                <a:ea typeface="Candara"/>
                <a:cs typeface="Times New Roman" panose="02020603050405020304" pitchFamily="18" charset="0"/>
                <a:sym typeface="Candara"/>
              </a:rPr>
              <a:t>Figura 1. Título de figura.</a:t>
            </a:r>
            <a:endParaRPr sz="2800" b="0" i="1" u="none" strike="noStrike" cap="none" dirty="0">
              <a:solidFill>
                <a:schemeClr val="dk1"/>
              </a:solidFill>
              <a:latin typeface="+mj-lt"/>
              <a:ea typeface="Candara"/>
              <a:cs typeface="Times New Roman" panose="02020603050405020304" pitchFamily="18" charset="0"/>
              <a:sym typeface="Candar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1402503" y="19642516"/>
            <a:ext cx="971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i="1" u="none" strike="noStrike" cap="none" dirty="0">
                <a:solidFill>
                  <a:schemeClr val="dk1"/>
                </a:solidFill>
                <a:latin typeface="+mj-lt"/>
                <a:ea typeface="Candara"/>
                <a:cs typeface="Times New Roman" panose="02020603050405020304" pitchFamily="18" charset="0"/>
                <a:sym typeface="Candara"/>
              </a:rPr>
              <a:t>Tabla 1.</a:t>
            </a:r>
            <a:r>
              <a:rPr lang="es-MX" sz="3000" b="0" i="1" u="none" strike="noStrike" cap="none" dirty="0">
                <a:solidFill>
                  <a:schemeClr val="dk1"/>
                </a:solidFill>
                <a:latin typeface="+mj-lt"/>
                <a:ea typeface="Candara"/>
                <a:cs typeface="Times New Roman" panose="02020603050405020304" pitchFamily="18" charset="0"/>
                <a:sym typeface="Candara"/>
              </a:rPr>
              <a:t> Descripción de la tabla</a:t>
            </a:r>
            <a:endParaRPr sz="3000" b="0" i="1" u="none" strike="noStrike" cap="none" dirty="0">
              <a:solidFill>
                <a:schemeClr val="dk1"/>
              </a:solidFill>
              <a:latin typeface="+mj-lt"/>
              <a:ea typeface="Candara"/>
              <a:cs typeface="Times New Roman" panose="02020603050405020304" pitchFamily="18" charset="0"/>
              <a:sym typeface="Candara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1653500" y="26668970"/>
            <a:ext cx="8750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2800" b="0" i="1" u="none" strike="noStrike" cap="none" dirty="0">
                <a:solidFill>
                  <a:schemeClr val="dk1"/>
                </a:solidFill>
                <a:latin typeface="+mj-lt"/>
                <a:ea typeface="Candara"/>
                <a:cs typeface="Times New Roman" panose="02020603050405020304" pitchFamily="18" charset="0"/>
                <a:sym typeface="Candara"/>
              </a:rPr>
              <a:t>Figura 3. Título de figura.</a:t>
            </a:r>
            <a:endParaRPr sz="2800" b="0" i="1" u="none" strike="noStrike" cap="none" dirty="0">
              <a:solidFill>
                <a:schemeClr val="dk1"/>
              </a:solidFill>
              <a:latin typeface="+mj-lt"/>
              <a:ea typeface="Candara"/>
              <a:cs typeface="Times New Roman" panose="02020603050405020304" pitchFamily="18" charset="0"/>
              <a:sym typeface="Candara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C68B4E5-117E-9FA4-E016-5A1E9138D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95071"/>
              </p:ext>
            </p:extLst>
          </p:nvPr>
        </p:nvGraphicFramePr>
        <p:xfrm>
          <a:off x="11855402" y="20450011"/>
          <a:ext cx="8804901" cy="584655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362290">
                  <a:extLst>
                    <a:ext uri="{9D8B030D-6E8A-4147-A177-3AD203B41FA5}">
                      <a16:colId xmlns:a16="http://schemas.microsoft.com/office/drawing/2014/main" val="334266639"/>
                    </a:ext>
                  </a:extLst>
                </a:gridCol>
                <a:gridCol w="2127019">
                  <a:extLst>
                    <a:ext uri="{9D8B030D-6E8A-4147-A177-3AD203B41FA5}">
                      <a16:colId xmlns:a16="http://schemas.microsoft.com/office/drawing/2014/main" val="3778235530"/>
                    </a:ext>
                  </a:extLst>
                </a:gridCol>
                <a:gridCol w="2127019">
                  <a:extLst>
                    <a:ext uri="{9D8B030D-6E8A-4147-A177-3AD203B41FA5}">
                      <a16:colId xmlns:a16="http://schemas.microsoft.com/office/drawing/2014/main" val="1247356480"/>
                    </a:ext>
                  </a:extLst>
                </a:gridCol>
                <a:gridCol w="2188573">
                  <a:extLst>
                    <a:ext uri="{9D8B030D-6E8A-4147-A177-3AD203B41FA5}">
                      <a16:colId xmlns:a16="http://schemas.microsoft.com/office/drawing/2014/main" val="3079023990"/>
                    </a:ext>
                  </a:extLst>
                </a:gridCol>
              </a:tblGrid>
              <a:tr h="2582403"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Nombre columna</a:t>
                      </a:r>
                      <a:endParaRPr lang="es-MX" sz="3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Nombre columna 1</a:t>
                      </a:r>
                      <a:endParaRPr lang="es-MX" sz="3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……..</a:t>
                      </a:r>
                      <a:endParaRPr lang="es-MX" sz="3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Nombre columna 2</a:t>
                      </a:r>
                      <a:endParaRPr lang="es-MX" sz="3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615959"/>
                  </a:ext>
                </a:extLst>
              </a:tr>
              <a:tr h="1088049"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1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3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3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5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751388"/>
                  </a:ext>
                </a:extLst>
              </a:tr>
              <a:tr h="1088049"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2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4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5</a:t>
                      </a:r>
                      <a:endParaRPr lang="es-MX" sz="3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458577"/>
                  </a:ext>
                </a:extLst>
              </a:tr>
              <a:tr h="1088049"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Dato 6</a:t>
                      </a:r>
                      <a:endParaRPr lang="es-MX" sz="3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3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200000"/>
                        </a:lnSpc>
                      </a:pPr>
                      <a:r>
                        <a:rPr lang="es-ES" sz="3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3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200000"/>
                        </a:lnSpc>
                      </a:pPr>
                      <a:r>
                        <a:rPr lang="es-ES" sz="3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s-MX" sz="3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95180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6A01938-522E-46DE-FEFA-B5D4184F8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5" y="24401463"/>
            <a:ext cx="3240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90A92-6398-9E8F-2326-65DBD48FB692}"/>
              </a:ext>
            </a:extLst>
          </p:cNvPr>
          <p:cNvSpPr txBox="1"/>
          <p:nvPr/>
        </p:nvSpPr>
        <p:spPr>
          <a:xfrm>
            <a:off x="6644874" y="1372492"/>
            <a:ext cx="166986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atin typeface="+mj-lt"/>
              </a:rPr>
              <a:t>1</a:t>
            </a:r>
            <a:r>
              <a:rPr lang="es-MX" sz="4400" b="1" baseline="30000" dirty="0">
                <a:latin typeface="+mj-lt"/>
              </a:rPr>
              <a:t>er </a:t>
            </a:r>
            <a:r>
              <a:rPr lang="es-MX" sz="4400" b="1" dirty="0">
                <a:latin typeface="+mj-lt"/>
              </a:rPr>
              <a:t>CONGRESO MULTIDISCIPLINARIO DE </a:t>
            </a:r>
            <a:r>
              <a:rPr lang="es-ES" sz="4400" b="1" dirty="0"/>
              <a:t>INGENIERÍA</a:t>
            </a:r>
            <a:endParaRPr lang="es-MX" sz="4400" b="1" dirty="0">
              <a:latin typeface="+mj-lt"/>
            </a:endParaRPr>
          </a:p>
          <a:p>
            <a:pPr algn="ctr"/>
            <a:r>
              <a:rPr lang="es-MX" sz="4400" b="1" dirty="0">
                <a:latin typeface="+mj-lt"/>
              </a:rPr>
              <a:t>“GLOBAL FOUNDRY 2025”</a:t>
            </a:r>
          </a:p>
        </p:txBody>
      </p:sp>
      <p:pic>
        <p:nvPicPr>
          <p:cNvPr id="5" name="Picture 4" descr="A logo with a hexagon and text&#10;&#10;AI-generated content may be incorrect.">
            <a:extLst>
              <a:ext uri="{FF2B5EF4-FFF2-40B4-BE49-F238E27FC236}">
                <a16:creationId xmlns:a16="http://schemas.microsoft.com/office/drawing/2014/main" id="{3DD1D9EA-282D-8303-3BAD-D74A6A9CA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057" y="276944"/>
            <a:ext cx="3322637" cy="3322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5CD30-4F70-977D-CEA3-33696AD04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2126"/>
            <a:ext cx="30486849" cy="543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E913F5-5014-73E5-DDC6-9E0697680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914026" y="41159725"/>
            <a:ext cx="30486849" cy="543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4DE84B-7525-1BB0-6446-9BDB2EF21FA2}"/>
              </a:ext>
            </a:extLst>
          </p:cNvPr>
          <p:cNvSpPr txBox="1"/>
          <p:nvPr/>
        </p:nvSpPr>
        <p:spPr>
          <a:xfrm>
            <a:off x="24558170" y="989336"/>
            <a:ext cx="5669513" cy="21236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Agrega aquí el </a:t>
            </a:r>
            <a:r>
              <a:rPr lang="es-MX" sz="4400" b="1" dirty="0"/>
              <a:t>logo</a:t>
            </a:r>
            <a:r>
              <a:rPr lang="es-MX" sz="4400" dirty="0"/>
              <a:t> de tu </a:t>
            </a:r>
            <a:r>
              <a:rPr lang="es-MX" sz="4400" b="1" dirty="0"/>
              <a:t>Institución</a:t>
            </a:r>
            <a:r>
              <a:rPr lang="es-MX" sz="4400" dirty="0"/>
              <a:t> de origen del proyecto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584BFF-6768-6F31-C8DE-BC85CF693991}"/>
              </a:ext>
            </a:extLst>
          </p:cNvPr>
          <p:cNvSpPr/>
          <p:nvPr/>
        </p:nvSpPr>
        <p:spPr>
          <a:xfrm>
            <a:off x="1874592" y="10030845"/>
            <a:ext cx="14121350" cy="74917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310C8-0877-3677-7D72-DDC8DEC4FBF7}"/>
              </a:ext>
            </a:extLst>
          </p:cNvPr>
          <p:cNvSpPr/>
          <p:nvPr/>
        </p:nvSpPr>
        <p:spPr>
          <a:xfrm>
            <a:off x="16614034" y="10079546"/>
            <a:ext cx="14121350" cy="74917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06924-90A6-621E-6D9B-E30269107822}"/>
              </a:ext>
            </a:extLst>
          </p:cNvPr>
          <p:cNvSpPr/>
          <p:nvPr/>
        </p:nvSpPr>
        <p:spPr>
          <a:xfrm>
            <a:off x="1626057" y="19356885"/>
            <a:ext cx="28916174" cy="127276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349F7-E9FD-C040-6739-11EF660AD943}"/>
              </a:ext>
            </a:extLst>
          </p:cNvPr>
          <p:cNvSpPr/>
          <p:nvPr/>
        </p:nvSpPr>
        <p:spPr>
          <a:xfrm>
            <a:off x="16729003" y="32959288"/>
            <a:ext cx="14121350" cy="41698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0C4AB7-CF7E-EB78-DAF8-0862E2352E02}"/>
              </a:ext>
            </a:extLst>
          </p:cNvPr>
          <p:cNvSpPr/>
          <p:nvPr/>
        </p:nvSpPr>
        <p:spPr>
          <a:xfrm>
            <a:off x="1778457" y="32895686"/>
            <a:ext cx="14121350" cy="74917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94;p1">
            <a:extLst>
              <a:ext uri="{FF2B5EF4-FFF2-40B4-BE49-F238E27FC236}">
                <a16:creationId xmlns:a16="http://schemas.microsoft.com/office/drawing/2014/main" id="{4447359C-B133-5DF8-7B7A-5035BB5D404E}"/>
              </a:ext>
            </a:extLst>
          </p:cNvPr>
          <p:cNvSpPr/>
          <p:nvPr/>
        </p:nvSpPr>
        <p:spPr>
          <a:xfrm>
            <a:off x="16477321" y="37438284"/>
            <a:ext cx="14258063" cy="118552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6000" b="1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Times New Roman" panose="02020603050405020304" pitchFamily="18" charset="0"/>
                <a:sym typeface="Calibri"/>
              </a:rPr>
              <a:t>Agradecimientos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297E51-0087-1D37-50D8-C8DE638CD94A}"/>
              </a:ext>
            </a:extLst>
          </p:cNvPr>
          <p:cNvSpPr/>
          <p:nvPr/>
        </p:nvSpPr>
        <p:spPr>
          <a:xfrm>
            <a:off x="16729003" y="37437910"/>
            <a:ext cx="14121350" cy="29495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120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García</dc:creator>
  <cp:lastModifiedBy>Juan Hernandez Paz</cp:lastModifiedBy>
  <cp:revision>10</cp:revision>
  <dcterms:created xsi:type="dcterms:W3CDTF">2022-06-28T00:34:04Z</dcterms:created>
  <dcterms:modified xsi:type="dcterms:W3CDTF">2025-08-11T18:47:43Z</dcterms:modified>
</cp:coreProperties>
</file>