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8" r:id="rId5"/>
    <p:sldId id="271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09367-6EE6-44FD-5E1A-6899DA3BB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1F3EE7-042C-61F9-83D4-8E201804D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1C55F-D9AA-F183-9B62-8584983E4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378C6-20E1-4A7D-7FDA-37DD287A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5AE78-3FEA-B41C-72E5-A5E54985F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469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EB0E7-E5D3-773C-DFA5-04A09E8B8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DB460-0110-BEDF-7D80-5F93479AF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3E7DB-556B-F8B1-80B0-3A240AD3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50865-5B83-088E-42E3-D8CEDF884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E6012-93EB-788E-0D60-DF462F5FD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00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585B-653D-2CC2-1C0C-CD8CB3C34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9F9E7-3923-D7F9-3288-02E4343895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F7F3F-B97E-440F-93F6-2642B60BF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4F321-C506-D218-9A42-21E6206B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CFBAF-B7EA-BC8F-AF66-C9EC90C3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8271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397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D518D6EF-B95B-FD46-8315-18A728C0F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0953" y="773206"/>
            <a:ext cx="3877235" cy="53115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5164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62B51CEA-46E1-DC97-6F0C-1271AB883D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2319" y="0"/>
            <a:ext cx="2637936" cy="200361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ID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532F2FC-0A40-5761-ED7E-12C09F1AD9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2319" y="2427194"/>
            <a:ext cx="2637936" cy="200361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ID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F98FC8D9-7322-3C95-652D-28B262DDFA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62319" y="4854388"/>
            <a:ext cx="2637936" cy="200361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5899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C1966-7AB5-6A66-4B2D-688B303C8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26392-2B60-051B-D2E0-834E8D4BB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441D8-E587-8F2E-B81B-39698E21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5F5CC-B75B-0EC7-C788-02685565E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09ADB-CDF9-620E-7850-2C74F981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9713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D4EFA-87A1-BE68-C3AC-1CB9B1CF4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78BD2-58D6-C67D-9B0A-97C597F22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E0000-A91F-29E0-52EF-D8A48CD2A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3B0ED-006F-139A-3E6C-EB48E200E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C8E8F-39E3-3315-5F90-2BD371902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652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0D78A-409B-31A1-62CB-CA7E8E3AB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80F3F-761F-3736-A46C-873AD31B4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D0C06-9036-1B6D-D655-2F5C8F994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17C5FA-4293-067F-C2DE-2479787B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2B6A6-E46D-A88F-34D6-60DBCFC77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06B97-06DC-7BAD-9C71-5EC9AEE9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4276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696B6-02BD-0DE6-3661-B991CB956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DB806-DC65-90CD-5477-A3C505DFE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5F75C-6C35-EA88-EBE9-A3F7ADD23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F758FA-77AA-CC76-7D64-B1CFD3DF35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4E98B-C20C-8840-F9CE-A9116406E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5DDF85-C23C-DDE0-C145-042CA4D93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5FFE2-55BA-4910-F00C-271925619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1A9132-B65E-D89E-8528-B36ED56E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776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5699-065F-4519-9F90-CE8E900E7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4470E2-5C0E-A945-1931-FAAB1C22C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B88C3-EC1B-5CE2-D0D0-DE64B200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74BBC-3E4F-9BC2-F906-7E31C054D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019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31C63F-8208-D225-700F-388BD4D6D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D2A9A1-D95A-0D44-9C82-88AEBABE5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88308-F015-F4AA-3D0E-A9ADAB52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418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9F5BF-9A06-FECB-8093-FD47389B9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996AE-C1DB-D581-6659-D67E08221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8F0C8F-E122-FC3E-4544-A4985506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75FE1-781C-640E-022E-ECE2113EE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2B5E9-6CC8-AD68-5954-A78DCF598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0F15C3-FBB5-CD01-A0CF-5A0AE23B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572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9D74C-5118-C8D5-9EB4-6087E2477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68959A-3E1B-1A17-E9E6-B6EA2E1DD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FE92B-7AC6-7197-085A-0695C5D0C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D8C21-908A-BA59-740F-F50001C07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A142B-2F16-2AC3-7444-ECB1183A8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DCE8AF-73BC-BA2A-D6C7-877CC08D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458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6C163-D342-0CE8-ECC0-D76390134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64A1C-79CA-90BD-F5F1-4A0E85BD9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27BBE-76C9-C18B-3593-20936D5D7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9622C6-CFFB-47F1-B962-4AEFFE08E249}" type="datetimeFigureOut">
              <a:rPr lang="es-MX" smtClean="0"/>
              <a:t>11/08/2025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2F60B-691D-1917-91D7-099BE341B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884A8-54C9-5A5D-BCFC-8BDA82DDA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AC268E-6ED2-4BAF-A607-CAB130FE2F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3035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lobal">
            <a:extLst>
              <a:ext uri="{FF2B5EF4-FFF2-40B4-BE49-F238E27FC236}">
                <a16:creationId xmlns:a16="http://schemas.microsoft.com/office/drawing/2014/main" id="{35ACB712-2789-F5EA-8EF0-9980BC1426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4" r="4972"/>
          <a:stretch/>
        </p:blipFill>
        <p:spPr bwMode="auto">
          <a:xfrm>
            <a:off x="5784108" y="-36468"/>
            <a:ext cx="6458129" cy="68644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28D040-7D34-A365-DB5A-54B1BF83F70F}"/>
              </a:ext>
            </a:extLst>
          </p:cNvPr>
          <p:cNvSpPr txBox="1"/>
          <p:nvPr/>
        </p:nvSpPr>
        <p:spPr>
          <a:xfrm>
            <a:off x="1052034" y="3254320"/>
            <a:ext cx="427610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rPr lang="es-MX" sz="1600" noProof="0" dirty="0">
                <a:solidFill>
                  <a:srgbClr val="DEA900"/>
                </a:solidFill>
              </a:rPr>
              <a:t>1</a:t>
            </a:r>
            <a:r>
              <a:rPr lang="es-MX" sz="1600" baseline="30000" noProof="0" dirty="0">
                <a:solidFill>
                  <a:srgbClr val="DEA900"/>
                </a:solidFill>
              </a:rPr>
              <a:t>er</a:t>
            </a:r>
            <a:r>
              <a:rPr lang="es-MX" sz="1600" noProof="0" dirty="0">
                <a:solidFill>
                  <a:srgbClr val="DEA900"/>
                </a:solidFill>
              </a:rPr>
              <a:t> Congreso Multidisciplinario de Ingeniería</a:t>
            </a:r>
          </a:p>
          <a:p>
            <a:pPr algn="ctr">
              <a:defRPr sz="2000" b="1">
                <a:solidFill>
                  <a:srgbClr val="FFFFFF"/>
                </a:solidFill>
              </a:defRPr>
            </a:pPr>
            <a:r>
              <a:rPr lang="es-MX" sz="1600" dirty="0">
                <a:solidFill>
                  <a:srgbClr val="DEA900"/>
                </a:solidFill>
              </a:rPr>
              <a:t>GLOBAL FOUNDRY 2025</a:t>
            </a:r>
          </a:p>
          <a:p>
            <a:pPr algn="ctr">
              <a:defRPr sz="2000" b="1">
                <a:solidFill>
                  <a:srgbClr val="FFFFFF"/>
                </a:solidFill>
              </a:defRPr>
            </a:pPr>
            <a:r>
              <a:rPr lang="es-MX" sz="1600" i="1" noProof="0" dirty="0">
                <a:solidFill>
                  <a:srgbClr val="DEA900"/>
                </a:solidFill>
              </a:rPr>
              <a:t>15-17 de octubre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6D681E-C870-9CA3-51B3-6B64100DE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6454" y="917209"/>
            <a:ext cx="2146172" cy="2007149"/>
          </a:xfrm>
          <a:prstGeom prst="rect">
            <a:avLst/>
          </a:prstGeom>
        </p:spPr>
      </p:pic>
      <p:sp>
        <p:nvSpPr>
          <p:cNvPr id="7" name="TextBox 42">
            <a:extLst>
              <a:ext uri="{FF2B5EF4-FFF2-40B4-BE49-F238E27FC236}">
                <a16:creationId xmlns:a16="http://schemas.microsoft.com/office/drawing/2014/main" id="{A7D738A8-13F2-4B84-28D6-43C9595E68A6}"/>
              </a:ext>
            </a:extLst>
          </p:cNvPr>
          <p:cNvSpPr txBox="1"/>
          <p:nvPr/>
        </p:nvSpPr>
        <p:spPr>
          <a:xfrm>
            <a:off x="1244412" y="4528144"/>
            <a:ext cx="3743716" cy="5096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MX" sz="2000" b="1" noProof="0" dirty="0">
                <a:solidFill>
                  <a:srgbClr val="DEA900"/>
                </a:solidFill>
                <a:ea typeface="Roboto" panose="02000000000000000000" pitchFamily="2" charset="0"/>
              </a:rPr>
              <a:t>TÍTULO DE LA PRESENTACIÓN</a:t>
            </a:r>
          </a:p>
        </p:txBody>
      </p:sp>
      <p:sp>
        <p:nvSpPr>
          <p:cNvPr id="8" name="TextBox 42">
            <a:extLst>
              <a:ext uri="{FF2B5EF4-FFF2-40B4-BE49-F238E27FC236}">
                <a16:creationId xmlns:a16="http://schemas.microsoft.com/office/drawing/2014/main" id="{6E3B113E-0BA7-2757-8639-688B028B3636}"/>
              </a:ext>
            </a:extLst>
          </p:cNvPr>
          <p:cNvSpPr txBox="1"/>
          <p:nvPr/>
        </p:nvSpPr>
        <p:spPr>
          <a:xfrm>
            <a:off x="448433" y="5367733"/>
            <a:ext cx="5335675" cy="5096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MX" sz="2000" b="1" noProof="0" dirty="0">
                <a:solidFill>
                  <a:srgbClr val="DEA900"/>
                </a:solidFill>
                <a:ea typeface="Roboto" panose="02000000000000000000" pitchFamily="2" charset="0"/>
              </a:rPr>
              <a:t>Nombre del autor o nombre de los autores</a:t>
            </a:r>
          </a:p>
        </p:txBody>
      </p:sp>
    </p:spTree>
    <p:extLst>
      <p:ext uri="{BB962C8B-B14F-4D97-AF65-F5344CB8AC3E}">
        <p14:creationId xmlns:p14="http://schemas.microsoft.com/office/powerpoint/2010/main" val="184663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8D62D9-20E4-2108-A8CB-B4381E176384}"/>
              </a:ext>
            </a:extLst>
          </p:cNvPr>
          <p:cNvSpPr txBox="1"/>
          <p:nvPr/>
        </p:nvSpPr>
        <p:spPr>
          <a:xfrm>
            <a:off x="826590" y="1743355"/>
            <a:ext cx="610379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4400" b="1" noProof="0" dirty="0">
                <a:solidFill>
                  <a:srgbClr val="DEA90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Texto aquí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4EBF9C-C38A-424D-2ABA-811760AC7009}"/>
              </a:ext>
            </a:extLst>
          </p:cNvPr>
          <p:cNvSpPr txBox="1"/>
          <p:nvPr/>
        </p:nvSpPr>
        <p:spPr>
          <a:xfrm>
            <a:off x="826590" y="2863138"/>
            <a:ext cx="10765460" cy="2545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i="0" dirty="0">
                <a:solidFill>
                  <a:schemeClr val="bg2">
                    <a:lumMod val="50000"/>
                  </a:schemeClr>
                </a:solidFill>
                <a:effectLst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i="0" dirty="0" err="1">
                <a:solidFill>
                  <a:schemeClr val="bg2">
                    <a:lumMod val="50000"/>
                  </a:schemeClr>
                </a:solidFill>
                <a:effectLst/>
              </a:rPr>
              <a:t>popularised</a:t>
            </a:r>
            <a:r>
              <a:rPr lang="en-US" i="0" dirty="0">
                <a:solidFill>
                  <a:schemeClr val="bg2">
                    <a:lumMod val="50000"/>
                  </a:schemeClr>
                </a:solidFill>
                <a:effectLst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ID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18EEA3-F8B3-F60E-EFAC-166639526F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571"/>
          <a:stretch/>
        </p:blipFill>
        <p:spPr>
          <a:xfrm>
            <a:off x="577" y="0"/>
            <a:ext cx="1587532" cy="1268361"/>
          </a:xfrm>
          <a:prstGeom prst="rect">
            <a:avLst/>
          </a:prstGeom>
        </p:spPr>
      </p:pic>
      <p:sp>
        <p:nvSpPr>
          <p:cNvPr id="5" name="CuadroTexto 13">
            <a:extLst>
              <a:ext uri="{FF2B5EF4-FFF2-40B4-BE49-F238E27FC236}">
                <a16:creationId xmlns:a16="http://schemas.microsoft.com/office/drawing/2014/main" id="{7D32662E-4357-11DE-1B3E-E07F561BC8D4}"/>
              </a:ext>
            </a:extLst>
          </p:cNvPr>
          <p:cNvSpPr txBox="1"/>
          <p:nvPr/>
        </p:nvSpPr>
        <p:spPr>
          <a:xfrm>
            <a:off x="5858389" y="6566409"/>
            <a:ext cx="60901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s-MX" sz="1100" baseline="30000" noProof="0" dirty="0">
                <a:solidFill>
                  <a:schemeClr val="bg2">
                    <a:lumMod val="50000"/>
                  </a:schemeClr>
                </a:solidFill>
              </a:rPr>
              <a:t>er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Congreso Multidisciplinario de Ingeniería “GLOBAL FOUNDRY 2025” </a:t>
            </a:r>
            <a:r>
              <a:rPr lang="es-MX" sz="1100" dirty="0">
                <a:solidFill>
                  <a:schemeClr val="bg2">
                    <a:lumMod val="50000"/>
                  </a:schemeClr>
                </a:solidFill>
              </a:rPr>
              <a:t>,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100" i="1" noProof="0" dirty="0">
                <a:solidFill>
                  <a:schemeClr val="bg2">
                    <a:lumMod val="50000"/>
                  </a:schemeClr>
                </a:solidFill>
              </a:rPr>
              <a:t>15– 17 octubre de  2025</a:t>
            </a:r>
          </a:p>
        </p:txBody>
      </p:sp>
    </p:spTree>
    <p:extLst>
      <p:ext uri="{BB962C8B-B14F-4D97-AF65-F5344CB8AC3E}">
        <p14:creationId xmlns:p14="http://schemas.microsoft.com/office/powerpoint/2010/main" val="387724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E9EC7DC-CCFF-273B-E0C9-ADFD19A3E582}"/>
              </a:ext>
            </a:extLst>
          </p:cNvPr>
          <p:cNvSpPr txBox="1"/>
          <p:nvPr/>
        </p:nvSpPr>
        <p:spPr>
          <a:xfrm>
            <a:off x="5322867" y="1206047"/>
            <a:ext cx="43186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4400" b="1" dirty="0">
                <a:solidFill>
                  <a:srgbClr val="DEA90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Texto aquí</a:t>
            </a:r>
            <a:endParaRPr lang="en-ID" sz="4400" b="1" dirty="0">
              <a:solidFill>
                <a:srgbClr val="DEA900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A566EA-28C1-C15E-3BCA-8C233F9FABAC}"/>
              </a:ext>
            </a:extLst>
          </p:cNvPr>
          <p:cNvSpPr txBox="1"/>
          <p:nvPr/>
        </p:nvSpPr>
        <p:spPr>
          <a:xfrm>
            <a:off x="5322867" y="1975488"/>
            <a:ext cx="5943032" cy="1677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i="0" dirty="0">
                <a:solidFill>
                  <a:schemeClr val="bg2">
                    <a:lumMod val="50000"/>
                  </a:schemeClr>
                </a:solidFill>
                <a:effectLst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</a:t>
            </a:r>
            <a:endParaRPr lang="en-ID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9FEEC8-4E2A-A435-8B7A-73C53758F8D3}"/>
              </a:ext>
            </a:extLst>
          </p:cNvPr>
          <p:cNvSpPr/>
          <p:nvPr/>
        </p:nvSpPr>
        <p:spPr>
          <a:xfrm>
            <a:off x="5322867" y="3959552"/>
            <a:ext cx="5943033" cy="2393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751BD-E665-6ED2-A28D-41074A1FEEB1}"/>
              </a:ext>
            </a:extLst>
          </p:cNvPr>
          <p:cNvSpPr txBox="1"/>
          <p:nvPr/>
        </p:nvSpPr>
        <p:spPr>
          <a:xfrm>
            <a:off x="6085427" y="4551827"/>
            <a:ext cx="4849708" cy="1030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i="1" dirty="0">
                <a:solidFill>
                  <a:schemeClr val="bg1"/>
                </a:solidFill>
                <a:effectLst/>
                <a:ea typeface="Roboto" panose="02000000000000000000" pitchFamily="2" charset="0"/>
              </a:rPr>
              <a:t>Lorem Ipsum is simply dummy text of the printing and typesetting industry. Lorem Ipsum has been the industry's standard dummy text ever since the 1500s</a:t>
            </a:r>
            <a:endParaRPr lang="en-ID" sz="1400" i="1" dirty="0">
              <a:solidFill>
                <a:schemeClr val="bg1"/>
              </a:solidFill>
              <a:ea typeface="Roboto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017BF5-2E2C-9FFF-E405-A1386A0CE0C6}"/>
              </a:ext>
            </a:extLst>
          </p:cNvPr>
          <p:cNvSpPr txBox="1"/>
          <p:nvPr/>
        </p:nvSpPr>
        <p:spPr>
          <a:xfrm>
            <a:off x="6085427" y="4213273"/>
            <a:ext cx="412630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Texto aquí</a:t>
            </a:r>
            <a:endParaRPr lang="en-ID" sz="1600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FFEE46-FCFB-160A-F179-6103339334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901" y="1306048"/>
            <a:ext cx="4308288" cy="4916394"/>
          </a:xfrm>
        </p:spPr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76BAD8-AF98-C292-0B1E-D0C5482471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571"/>
          <a:stretch/>
        </p:blipFill>
        <p:spPr>
          <a:xfrm>
            <a:off x="577" y="0"/>
            <a:ext cx="1587532" cy="1268361"/>
          </a:xfrm>
          <a:prstGeom prst="rect">
            <a:avLst/>
          </a:prstGeom>
        </p:spPr>
      </p:pic>
      <p:sp>
        <p:nvSpPr>
          <p:cNvPr id="2" name="CuadroTexto 13">
            <a:extLst>
              <a:ext uri="{FF2B5EF4-FFF2-40B4-BE49-F238E27FC236}">
                <a16:creationId xmlns:a16="http://schemas.microsoft.com/office/drawing/2014/main" id="{0AB411CB-7E65-FCF8-3FDE-AC79F018B972}"/>
              </a:ext>
            </a:extLst>
          </p:cNvPr>
          <p:cNvSpPr txBox="1"/>
          <p:nvPr/>
        </p:nvSpPr>
        <p:spPr>
          <a:xfrm>
            <a:off x="5712469" y="6566409"/>
            <a:ext cx="60901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s-MX" sz="1100" baseline="30000" noProof="0" dirty="0">
                <a:solidFill>
                  <a:schemeClr val="bg2">
                    <a:lumMod val="50000"/>
                  </a:schemeClr>
                </a:solidFill>
              </a:rPr>
              <a:t>er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Congreso Multidisciplinario de Ingeniería “GLOBAL FOUNDRY 2025” </a:t>
            </a:r>
            <a:r>
              <a:rPr lang="es-MX" sz="1100" dirty="0">
                <a:solidFill>
                  <a:schemeClr val="bg2">
                    <a:lumMod val="50000"/>
                  </a:schemeClr>
                </a:solidFill>
              </a:rPr>
              <a:t>,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100" i="1" noProof="0" dirty="0">
                <a:solidFill>
                  <a:schemeClr val="bg2">
                    <a:lumMod val="50000"/>
                  </a:schemeClr>
                </a:solidFill>
              </a:rPr>
              <a:t>15– 17 octubre de  2025</a:t>
            </a:r>
          </a:p>
        </p:txBody>
      </p:sp>
    </p:spTree>
    <p:extLst>
      <p:ext uri="{BB962C8B-B14F-4D97-AF65-F5344CB8AC3E}">
        <p14:creationId xmlns:p14="http://schemas.microsoft.com/office/powerpoint/2010/main" val="1350420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D6AC6BE-A022-4B0D-C285-FE0644884388}"/>
              </a:ext>
            </a:extLst>
          </p:cNvPr>
          <p:cNvSpPr txBox="1"/>
          <p:nvPr/>
        </p:nvSpPr>
        <p:spPr>
          <a:xfrm>
            <a:off x="5196768" y="902436"/>
            <a:ext cx="612058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4400" b="1" dirty="0">
                <a:solidFill>
                  <a:srgbClr val="DEA90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Texto aquí</a:t>
            </a:r>
            <a:endParaRPr lang="en-ID" sz="4400" b="1" dirty="0">
              <a:solidFill>
                <a:srgbClr val="DEA900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10F361-187C-9763-37FF-37E3F5848975}"/>
              </a:ext>
            </a:extLst>
          </p:cNvPr>
          <p:cNvSpPr/>
          <p:nvPr/>
        </p:nvSpPr>
        <p:spPr>
          <a:xfrm>
            <a:off x="5452136" y="3648806"/>
            <a:ext cx="5943033" cy="2393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500FDD-64D3-7C97-FE49-D3C93447453E}"/>
              </a:ext>
            </a:extLst>
          </p:cNvPr>
          <p:cNvSpPr txBox="1"/>
          <p:nvPr/>
        </p:nvSpPr>
        <p:spPr>
          <a:xfrm>
            <a:off x="6175542" y="4226379"/>
            <a:ext cx="4849708" cy="1030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400" i="1" dirty="0">
                <a:solidFill>
                  <a:schemeClr val="bg1"/>
                </a:solidFill>
                <a:effectLst/>
                <a:ea typeface="Roboto" panose="02000000000000000000" pitchFamily="2" charset="0"/>
              </a:rPr>
              <a:t>Lorem Ipsum is simply dummy text of the printing and typesetting industry. Lorem Ipsum has been the industry's standard dummy text ever since the 1500s</a:t>
            </a:r>
            <a:endParaRPr lang="en-ID" sz="1400" i="1" dirty="0">
              <a:solidFill>
                <a:schemeClr val="bg1"/>
              </a:solidFill>
              <a:ea typeface="Roboto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4B06EE-401A-4C8B-DB42-A2D2AF216DED}"/>
              </a:ext>
            </a:extLst>
          </p:cNvPr>
          <p:cNvSpPr txBox="1"/>
          <p:nvPr/>
        </p:nvSpPr>
        <p:spPr>
          <a:xfrm>
            <a:off x="6898948" y="3887825"/>
            <a:ext cx="412630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6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Texto aquí</a:t>
            </a:r>
            <a:endParaRPr lang="en-ID" sz="1600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2F2CCB-2035-3BB8-E885-25526BC001B0}"/>
              </a:ext>
            </a:extLst>
          </p:cNvPr>
          <p:cNvSpPr txBox="1"/>
          <p:nvPr/>
        </p:nvSpPr>
        <p:spPr>
          <a:xfrm>
            <a:off x="5274589" y="1667870"/>
            <a:ext cx="6120580" cy="1677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400" i="0" dirty="0">
                <a:solidFill>
                  <a:schemeClr val="bg2">
                    <a:lumMod val="50000"/>
                  </a:schemeClr>
                </a:solidFill>
                <a:effectLst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</a:t>
            </a:r>
            <a:endParaRPr lang="en-ID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54666C-5E56-4F0D-A202-898CCD3153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52255" y="160786"/>
            <a:ext cx="2637936" cy="2003612"/>
          </a:xfrm>
        </p:spPr>
        <p:txBody>
          <a:bodyPr/>
          <a:lstStyle/>
          <a:p>
            <a:endParaRPr lang="en-ID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E49A319-0BCA-F223-2C75-33563F017B4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652255" y="2427194"/>
            <a:ext cx="2637936" cy="2003612"/>
          </a:xfrm>
        </p:spPr>
        <p:txBody>
          <a:bodyPr/>
          <a:lstStyle/>
          <a:p>
            <a:endParaRPr lang="en-ID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8C81FCF-50C9-EB42-E116-AD52D804099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652255" y="4693602"/>
            <a:ext cx="2637936" cy="2003612"/>
          </a:xfrm>
        </p:spPr>
        <p:txBody>
          <a:bodyPr/>
          <a:lstStyle/>
          <a:p>
            <a:endParaRPr lang="en-ID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947B07-9E26-E10B-E25A-4DD3D8265F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571"/>
          <a:stretch/>
        </p:blipFill>
        <p:spPr>
          <a:xfrm>
            <a:off x="577" y="0"/>
            <a:ext cx="1587532" cy="1268361"/>
          </a:xfrm>
          <a:prstGeom prst="rect">
            <a:avLst/>
          </a:prstGeom>
        </p:spPr>
      </p:pic>
      <p:sp>
        <p:nvSpPr>
          <p:cNvPr id="6" name="CuadroTexto 13">
            <a:extLst>
              <a:ext uri="{FF2B5EF4-FFF2-40B4-BE49-F238E27FC236}">
                <a16:creationId xmlns:a16="http://schemas.microsoft.com/office/drawing/2014/main" id="{E6076076-7E64-D927-EB43-081441F1C165}"/>
              </a:ext>
            </a:extLst>
          </p:cNvPr>
          <p:cNvSpPr txBox="1"/>
          <p:nvPr/>
        </p:nvSpPr>
        <p:spPr>
          <a:xfrm>
            <a:off x="5916751" y="6566409"/>
            <a:ext cx="60901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s-MX" sz="1100" baseline="30000" noProof="0" dirty="0">
                <a:solidFill>
                  <a:schemeClr val="bg2">
                    <a:lumMod val="50000"/>
                  </a:schemeClr>
                </a:solidFill>
              </a:rPr>
              <a:t>er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Congreso Multidisciplinario de Ingeniería “GLOBAL FOUNDRY 2025” </a:t>
            </a:r>
            <a:r>
              <a:rPr lang="es-MX" sz="1100" dirty="0">
                <a:solidFill>
                  <a:schemeClr val="bg2">
                    <a:lumMod val="50000"/>
                  </a:schemeClr>
                </a:solidFill>
              </a:rPr>
              <a:t>,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100" i="1" noProof="0" dirty="0">
                <a:solidFill>
                  <a:schemeClr val="bg2">
                    <a:lumMod val="50000"/>
                  </a:schemeClr>
                </a:solidFill>
              </a:rPr>
              <a:t>15– 17 octubre de  2025</a:t>
            </a:r>
          </a:p>
        </p:txBody>
      </p:sp>
    </p:spTree>
    <p:extLst>
      <p:ext uri="{BB962C8B-B14F-4D97-AF65-F5344CB8AC3E}">
        <p14:creationId xmlns:p14="http://schemas.microsoft.com/office/powerpoint/2010/main" val="4105661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387" y="1823275"/>
            <a:ext cx="9182100" cy="51816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686A865-17B8-5890-9B02-899DFDC330F7}"/>
              </a:ext>
            </a:extLst>
          </p:cNvPr>
          <p:cNvSpPr txBox="1"/>
          <p:nvPr/>
        </p:nvSpPr>
        <p:spPr>
          <a:xfrm>
            <a:off x="1454048" y="2758125"/>
            <a:ext cx="928390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solidFill>
                  <a:srgbClr val="DEA90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GRACIAS</a:t>
            </a:r>
            <a:endParaRPr lang="en-ID" sz="9600" b="1" dirty="0">
              <a:solidFill>
                <a:srgbClr val="DEA900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B24228-D225-A34B-9E6B-5118952DBD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571"/>
          <a:stretch/>
        </p:blipFill>
        <p:spPr>
          <a:xfrm>
            <a:off x="577" y="0"/>
            <a:ext cx="1587532" cy="1268361"/>
          </a:xfrm>
          <a:prstGeom prst="rect">
            <a:avLst/>
          </a:prstGeom>
        </p:spPr>
      </p:pic>
      <p:sp>
        <p:nvSpPr>
          <p:cNvPr id="3" name="CuadroTexto 13">
            <a:extLst>
              <a:ext uri="{FF2B5EF4-FFF2-40B4-BE49-F238E27FC236}">
                <a16:creationId xmlns:a16="http://schemas.microsoft.com/office/drawing/2014/main" id="{3C8F79A8-2B77-4E8F-A2B4-36D7F8255692}"/>
              </a:ext>
            </a:extLst>
          </p:cNvPr>
          <p:cNvSpPr txBox="1"/>
          <p:nvPr/>
        </p:nvSpPr>
        <p:spPr>
          <a:xfrm>
            <a:off x="5965391" y="6566409"/>
            <a:ext cx="60901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s-MX" sz="1100" baseline="30000" noProof="0" dirty="0">
                <a:solidFill>
                  <a:schemeClr val="bg2">
                    <a:lumMod val="50000"/>
                  </a:schemeClr>
                </a:solidFill>
              </a:rPr>
              <a:t>er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Congreso Multidisciplinario de Ingeniería “GLOBAL FOUNDRY 2025” </a:t>
            </a:r>
            <a:r>
              <a:rPr lang="es-MX" sz="1100" dirty="0">
                <a:solidFill>
                  <a:schemeClr val="bg2">
                    <a:lumMod val="50000"/>
                  </a:schemeClr>
                </a:solidFill>
              </a:rPr>
              <a:t>,</a:t>
            </a:r>
            <a:r>
              <a:rPr lang="es-MX" sz="1100" noProof="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100" i="1" noProof="0" dirty="0">
                <a:solidFill>
                  <a:schemeClr val="bg2">
                    <a:lumMod val="50000"/>
                  </a:schemeClr>
                </a:solidFill>
              </a:rPr>
              <a:t>15– 17 octubre de  2025</a:t>
            </a:r>
          </a:p>
        </p:txBody>
      </p:sp>
    </p:spTree>
    <p:extLst>
      <p:ext uri="{BB962C8B-B14F-4D97-AF65-F5344CB8AC3E}">
        <p14:creationId xmlns:p14="http://schemas.microsoft.com/office/powerpoint/2010/main" val="330168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385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Open Sans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Hernandez Paz</dc:creator>
  <cp:lastModifiedBy>Claudia Rodriguez</cp:lastModifiedBy>
  <cp:revision>2</cp:revision>
  <dcterms:created xsi:type="dcterms:W3CDTF">2025-07-27T07:26:55Z</dcterms:created>
  <dcterms:modified xsi:type="dcterms:W3CDTF">2025-08-11T18:39:10Z</dcterms:modified>
</cp:coreProperties>
</file>